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9" r:id="rId5"/>
    <p:sldMasterId id="2147483929" r:id="rId6"/>
    <p:sldMasterId id="2147483936" r:id="rId7"/>
    <p:sldMasterId id="2147483949" r:id="rId8"/>
    <p:sldMasterId id="2147483962" r:id="rId9"/>
  </p:sldMasterIdLst>
  <p:notesMasterIdLst>
    <p:notesMasterId r:id="rId17"/>
  </p:notesMasterIdLst>
  <p:handoutMasterIdLst>
    <p:handoutMasterId r:id="rId18"/>
  </p:handoutMasterIdLst>
  <p:sldIdLst>
    <p:sldId id="4932" r:id="rId10"/>
    <p:sldId id="5140" r:id="rId11"/>
    <p:sldId id="5141" r:id="rId12"/>
    <p:sldId id="5142" r:id="rId13"/>
    <p:sldId id="5143" r:id="rId14"/>
    <p:sldId id="5144" r:id="rId15"/>
    <p:sldId id="4786" r:id="rId16"/>
  </p:sldIdLst>
  <p:sldSz cx="9144000" cy="6858000" type="screen4x3"/>
  <p:notesSz cx="6954838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31800" indent="25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863600" indent="50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296988" indent="746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728788" indent="1000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0" userDrawn="1">
          <p15:clr>
            <a:srgbClr val="A4A3A4"/>
          </p15:clr>
        </p15:guide>
        <p15:guide id="2" pos="219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rrie Poland" initials="CwP" lastIdx="1" clrIdx="0">
    <p:extLst>
      <p:ext uri="{19B8F6BF-5375-455C-9EA6-DF929625EA0E}">
        <p15:presenceInfo xmlns:p15="http://schemas.microsoft.com/office/powerpoint/2012/main" userId="Corrie Poland" providerId="None"/>
      </p:ext>
    </p:extLst>
  </p:cmAuthor>
  <p:cmAuthor id="2" name="Vet-2403-PC" initials="V" lastIdx="3" clrIdx="1"/>
  <p:cmAuthor id="3" name="US Army user" initials="UAu" lastIdx="1" clrIdx="2">
    <p:extLst>
      <p:ext uri="{19B8F6BF-5375-455C-9EA6-DF929625EA0E}">
        <p15:presenceInfo xmlns:p15="http://schemas.microsoft.com/office/powerpoint/2012/main" userId="US Army user" providerId="None"/>
      </p:ext>
    </p:extLst>
  </p:cmAuthor>
  <p:cmAuthor id="4" name="Administrator" initials="A" lastIdx="1" clrIdx="3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5" name="Cook, Traci A CTR USARMY MEDCOM DCS WCT (USA)" initials="CTACUMDW(" lastIdx="2" clrIdx="4">
    <p:extLst>
      <p:ext uri="{19B8F6BF-5375-455C-9EA6-DF929625EA0E}">
        <p15:presenceInfo xmlns:p15="http://schemas.microsoft.com/office/powerpoint/2012/main" userId="S-1-5-21-412667653-668731278-4213794525-312286" providerId="AD"/>
      </p:ext>
    </p:extLst>
  </p:cmAuthor>
  <p:cmAuthor id="6" name="Argiolas, Christina Guerrero (Krista) CIV USARMY MEDCOM ARCP (USA)" initials="A(" lastIdx="5" clrIdx="5">
    <p:extLst>
      <p:ext uri="{19B8F6BF-5375-455C-9EA6-DF929625EA0E}">
        <p15:presenceInfo xmlns:p15="http://schemas.microsoft.com/office/powerpoint/2012/main" userId="S-1-5-21-1035883201-111707443-3879745590-9409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A004"/>
    <a:srgbClr val="0000FF"/>
    <a:srgbClr val="FF3300"/>
    <a:srgbClr val="FF7C80"/>
    <a:srgbClr val="A1E7A1"/>
    <a:srgbClr val="FFFF66"/>
    <a:srgbClr val="79DD79"/>
    <a:srgbClr val="660033"/>
    <a:srgbClr val="A22D2A"/>
    <a:srgbClr val="7A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62" autoAdjust="0"/>
    <p:restoredTop sz="96301" autoAdjust="0"/>
  </p:normalViewPr>
  <p:slideViewPr>
    <p:cSldViewPr snapToGrid="0">
      <p:cViewPr varScale="1">
        <p:scale>
          <a:sx n="122" d="100"/>
          <a:sy n="122" d="100"/>
        </p:scale>
        <p:origin x="97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80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748" y="78"/>
      </p:cViewPr>
      <p:guideLst>
        <p:guide orient="horz" pos="2910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4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7" y="28"/>
            <a:ext cx="3014393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t" anchorCtr="0" compatLnSpc="1">
            <a:prstTxWarp prst="textNoShape">
              <a:avLst/>
            </a:prstTxWarp>
          </a:bodyPr>
          <a:lstStyle>
            <a:lvl1pPr defTabSz="93856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887" y="28"/>
            <a:ext cx="3014393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t" anchorCtr="0" compatLnSpc="1">
            <a:prstTxWarp prst="textNoShape">
              <a:avLst/>
            </a:prstTxWarp>
          </a:bodyPr>
          <a:lstStyle>
            <a:lvl1pPr algn="r" defTabSz="93856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7" y="8772408"/>
            <a:ext cx="3014393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b" anchorCtr="0" compatLnSpc="1">
            <a:prstTxWarp prst="textNoShape">
              <a:avLst/>
            </a:prstTxWarp>
          </a:bodyPr>
          <a:lstStyle>
            <a:lvl1pPr defTabSz="93856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887" y="8772408"/>
            <a:ext cx="3014393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b" anchorCtr="0" compatLnSpc="1">
            <a:prstTxWarp prst="textNoShape">
              <a:avLst/>
            </a:prstTxWarp>
          </a:bodyPr>
          <a:lstStyle>
            <a:lvl1pPr algn="r" defTabSz="938561">
              <a:defRPr sz="1200"/>
            </a:lvl1pPr>
          </a:lstStyle>
          <a:p>
            <a:pPr>
              <a:defRPr/>
            </a:pPr>
            <a:fld id="{0C8B1914-8619-4C8F-BE0E-92EDAFB35D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722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7" y="28"/>
            <a:ext cx="3014393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t" anchorCtr="0" compatLnSpc="1">
            <a:prstTxWarp prst="textNoShape">
              <a:avLst/>
            </a:prstTxWarp>
          </a:bodyPr>
          <a:lstStyle>
            <a:lvl1pPr defTabSz="93856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8887" y="28"/>
            <a:ext cx="3014393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t" anchorCtr="0" compatLnSpc="1">
            <a:prstTxWarp prst="textNoShape">
              <a:avLst/>
            </a:prstTxWarp>
          </a:bodyPr>
          <a:lstStyle>
            <a:lvl1pPr algn="r" defTabSz="93856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9988" y="693738"/>
            <a:ext cx="4614862" cy="3460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6140" y="4387776"/>
            <a:ext cx="5562611" cy="415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" y="8772408"/>
            <a:ext cx="3014393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b" anchorCtr="0" compatLnSpc="1">
            <a:prstTxWarp prst="textNoShape">
              <a:avLst/>
            </a:prstTxWarp>
          </a:bodyPr>
          <a:lstStyle>
            <a:lvl1pPr defTabSz="93856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8887" y="8772408"/>
            <a:ext cx="3014393" cy="462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47" tIns="46923" rIns="93847" bIns="46923" numCol="1" anchor="b" anchorCtr="0" compatLnSpc="1">
            <a:prstTxWarp prst="textNoShape">
              <a:avLst/>
            </a:prstTxWarp>
          </a:bodyPr>
          <a:lstStyle>
            <a:lvl1pPr algn="r" defTabSz="938561">
              <a:defRPr sz="1200"/>
            </a:lvl1pPr>
          </a:lstStyle>
          <a:p>
            <a:pPr>
              <a:defRPr/>
            </a:pPr>
            <a:fld id="{25EB6A84-196E-4E13-9E67-6EFFF2B5E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91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31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63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2969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7287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162327" algn="l" defTabSz="86493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94793" algn="l" defTabSz="86493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27258" algn="l" defTabSz="86493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59724" algn="l" defTabSz="86493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EB6A84-196E-4E13-9E67-6EFFF2B5EB54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990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EB6A84-196E-4E13-9E67-6EFFF2B5EB5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436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345"/>
            <a:ext cx="8229600" cy="5034455"/>
          </a:xfrm>
          <a:prstGeom prst="rect">
            <a:avLst/>
          </a:prstGeom>
        </p:spPr>
        <p:txBody>
          <a:bodyPr/>
          <a:lstStyle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5807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40447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880"/>
            <a:ext cx="8229600" cy="5034455"/>
          </a:xfrm>
          <a:prstGeom prst="rect">
            <a:avLst/>
          </a:prstGeom>
        </p:spPr>
        <p:txBody>
          <a:bodyPr/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1pPr>
            <a:lvl2pPr marL="742950" indent="-285750" algn="l">
              <a:buFont typeface="Arial" panose="020B0604020202020204" pitchFamily="34" charset="0"/>
              <a:buChar char="•"/>
              <a:defRPr sz="1800"/>
            </a:lvl2pPr>
            <a:lvl3pPr marL="1081088" indent="-165100" algn="l">
              <a:buFont typeface="Arial" panose="020B0604020202020204" pitchFamily="34" charset="0"/>
              <a:buChar char="•"/>
              <a:defRPr sz="1800"/>
            </a:lvl3pPr>
            <a:lvl4pPr marL="1600200" indent="-228600" algn="l">
              <a:buFont typeface="Arial" panose="020B0604020202020204" pitchFamily="34" charset="0"/>
              <a:buChar char="•"/>
              <a:defRPr sz="1800"/>
            </a:lvl4pPr>
            <a:lvl5pPr marL="2001838" indent="-173038" algn="l"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9118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663" y="3635459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5840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30BB-1227-4FA1-907A-0C6DED272551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92844-C98A-410C-8D4E-C8DBB5A37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20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6769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345"/>
            <a:ext cx="8229600" cy="5034455"/>
          </a:xfrm>
          <a:prstGeom prst="rect">
            <a:avLst/>
          </a:prstGeom>
        </p:spPr>
        <p:txBody>
          <a:bodyPr/>
          <a:lstStyle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9010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90" y="4406801"/>
            <a:ext cx="7772703" cy="1361777"/>
          </a:xfrm>
          <a:prstGeom prst="rect">
            <a:avLst/>
          </a:prstGeo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90" y="2906613"/>
            <a:ext cx="7772703" cy="15001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/>
            </a:lvl1pPr>
            <a:lvl2pPr marL="432465" indent="0">
              <a:buNone/>
              <a:defRPr sz="1700"/>
            </a:lvl2pPr>
            <a:lvl3pPr marL="864931" indent="0">
              <a:buNone/>
              <a:defRPr sz="1500"/>
            </a:lvl3pPr>
            <a:lvl4pPr marL="1297396" indent="0">
              <a:buNone/>
              <a:defRPr sz="1300"/>
            </a:lvl4pPr>
            <a:lvl5pPr marL="1729862" indent="0">
              <a:buNone/>
              <a:defRPr sz="1300"/>
            </a:lvl5pPr>
            <a:lvl6pPr marL="2162327" indent="0">
              <a:buNone/>
              <a:defRPr sz="1300"/>
            </a:lvl6pPr>
            <a:lvl7pPr marL="2594793" indent="0">
              <a:buNone/>
              <a:defRPr sz="1300"/>
            </a:lvl7pPr>
            <a:lvl8pPr marL="3027258" indent="0">
              <a:buNone/>
              <a:defRPr sz="1300"/>
            </a:lvl8pPr>
            <a:lvl9pPr marL="3459724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1"/>
          <p:cNvSpPr txBox="1">
            <a:spLocks/>
          </p:cNvSpPr>
          <p:nvPr userDrawn="1"/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5pPr>
            <a:lvl6pPr marL="432465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6pPr>
            <a:lvl7pPr marL="864931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7pPr>
            <a:lvl8pPr marL="1297396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8pPr>
            <a:lvl9pPr marL="1729862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Click to edit Master title style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733098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596" y="1366346"/>
            <a:ext cx="4042833" cy="490833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buClrTx/>
              <a:defRPr sz="2300"/>
            </a:lvl2pPr>
            <a:lvl3pPr>
              <a:buClrTx/>
              <a:defRPr sz="1900"/>
            </a:lvl3pPr>
            <a:lvl4pPr>
              <a:buClrTx/>
              <a:defRPr sz="1700"/>
            </a:lvl4pPr>
            <a:lvl5pPr>
              <a:buClrTx/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572" y="1366346"/>
            <a:ext cx="4042833" cy="491884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buClrTx/>
              <a:defRPr sz="2300"/>
            </a:lvl2pPr>
            <a:lvl3pPr>
              <a:buClrTx/>
              <a:defRPr sz="1900"/>
            </a:lvl3pPr>
            <a:lvl4pPr>
              <a:buClrTx/>
              <a:defRPr sz="1700"/>
            </a:lvl4pPr>
            <a:lvl5pPr>
              <a:buClrTx/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22199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399803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auto">
          <a:xfrm rot="5400000">
            <a:off x="1723292" y="3791243"/>
            <a:ext cx="569741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-1" y="3882693"/>
            <a:ext cx="914400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4563291" y="3882354"/>
            <a:ext cx="4580709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4580709" y="950059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6"/>
          </p:nvPr>
        </p:nvSpPr>
        <p:spPr>
          <a:xfrm>
            <a:off x="8708" y="950058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7"/>
          </p:nvPr>
        </p:nvSpPr>
        <p:spPr>
          <a:xfrm>
            <a:off x="-1" y="3878723"/>
            <a:ext cx="4563292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56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90" y="4406801"/>
            <a:ext cx="7772703" cy="1361777"/>
          </a:xfrm>
          <a:prstGeom prst="rect">
            <a:avLst/>
          </a:prstGeo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90" y="2906613"/>
            <a:ext cx="7772703" cy="15001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/>
            </a:lvl1pPr>
            <a:lvl2pPr marL="432465" indent="0">
              <a:buNone/>
              <a:defRPr sz="1700"/>
            </a:lvl2pPr>
            <a:lvl3pPr marL="864931" indent="0">
              <a:buNone/>
              <a:defRPr sz="1500"/>
            </a:lvl3pPr>
            <a:lvl4pPr marL="1297396" indent="0">
              <a:buNone/>
              <a:defRPr sz="1300"/>
            </a:lvl4pPr>
            <a:lvl5pPr marL="1729862" indent="0">
              <a:buNone/>
              <a:defRPr sz="1300"/>
            </a:lvl5pPr>
            <a:lvl6pPr marL="2162327" indent="0">
              <a:buNone/>
              <a:defRPr sz="1300"/>
            </a:lvl6pPr>
            <a:lvl7pPr marL="2594793" indent="0">
              <a:buNone/>
              <a:defRPr sz="1300"/>
            </a:lvl7pPr>
            <a:lvl8pPr marL="3027258" indent="0">
              <a:buNone/>
              <a:defRPr sz="1300"/>
            </a:lvl8pPr>
            <a:lvl9pPr marL="3459724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1"/>
          <p:cNvSpPr txBox="1">
            <a:spLocks/>
          </p:cNvSpPr>
          <p:nvPr userDrawn="1"/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5pPr>
            <a:lvl6pPr marL="432465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6pPr>
            <a:lvl7pPr marL="864931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7pPr>
            <a:lvl8pPr marL="1297396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8pPr>
            <a:lvl9pPr marL="1729862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Click to edit Master title style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47097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50060"/>
            <a:ext cx="4563291" cy="5638747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rot="5400000">
            <a:off x="1723292" y="3791243"/>
            <a:ext cx="569741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563454" y="3882693"/>
            <a:ext cx="458054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8104" y="950060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63291" y="3882354"/>
            <a:ext cx="4563291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7795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829530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345"/>
            <a:ext cx="8229600" cy="5034455"/>
          </a:xfrm>
          <a:prstGeom prst="rect">
            <a:avLst/>
          </a:prstGeom>
        </p:spPr>
        <p:txBody>
          <a:bodyPr/>
          <a:lstStyle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234016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59900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895413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880"/>
            <a:ext cx="8229600" cy="5034455"/>
          </a:xfrm>
          <a:prstGeom prst="rect">
            <a:avLst/>
          </a:prstGeom>
        </p:spPr>
        <p:txBody>
          <a:bodyPr/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1pPr>
            <a:lvl2pPr marL="742950" indent="-285750" algn="l">
              <a:buFont typeface="Arial" panose="020B0604020202020204" pitchFamily="34" charset="0"/>
              <a:buChar char="•"/>
              <a:defRPr sz="1800"/>
            </a:lvl2pPr>
            <a:lvl3pPr marL="1081088" indent="-165100" algn="l">
              <a:buFont typeface="Arial" panose="020B0604020202020204" pitchFamily="34" charset="0"/>
              <a:buChar char="•"/>
              <a:defRPr sz="1800"/>
            </a:lvl3pPr>
            <a:lvl4pPr marL="1600200" indent="-228600" algn="l">
              <a:buFont typeface="Arial" panose="020B0604020202020204" pitchFamily="34" charset="0"/>
              <a:buChar char="•"/>
              <a:defRPr sz="1800"/>
            </a:lvl4pPr>
            <a:lvl5pPr marL="2001838" indent="-173038" algn="l"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580708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3411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345"/>
            <a:ext cx="8229600" cy="5034455"/>
          </a:xfrm>
          <a:prstGeom prst="rect">
            <a:avLst/>
          </a:prstGeom>
        </p:spPr>
        <p:txBody>
          <a:bodyPr/>
          <a:lstStyle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969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90" y="4406801"/>
            <a:ext cx="7772703" cy="1361777"/>
          </a:xfrm>
          <a:prstGeom prst="rect">
            <a:avLst/>
          </a:prstGeo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90" y="2906613"/>
            <a:ext cx="7772703" cy="15001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/>
            </a:lvl1pPr>
            <a:lvl2pPr marL="432465" indent="0">
              <a:buNone/>
              <a:defRPr sz="1700"/>
            </a:lvl2pPr>
            <a:lvl3pPr marL="864931" indent="0">
              <a:buNone/>
              <a:defRPr sz="1500"/>
            </a:lvl3pPr>
            <a:lvl4pPr marL="1297396" indent="0">
              <a:buNone/>
              <a:defRPr sz="1300"/>
            </a:lvl4pPr>
            <a:lvl5pPr marL="1729862" indent="0">
              <a:buNone/>
              <a:defRPr sz="1300"/>
            </a:lvl5pPr>
            <a:lvl6pPr marL="2162327" indent="0">
              <a:buNone/>
              <a:defRPr sz="1300"/>
            </a:lvl6pPr>
            <a:lvl7pPr marL="2594793" indent="0">
              <a:buNone/>
              <a:defRPr sz="1300"/>
            </a:lvl7pPr>
            <a:lvl8pPr marL="3027258" indent="0">
              <a:buNone/>
              <a:defRPr sz="1300"/>
            </a:lvl8pPr>
            <a:lvl9pPr marL="3459724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1"/>
          <p:cNvSpPr txBox="1">
            <a:spLocks/>
          </p:cNvSpPr>
          <p:nvPr userDrawn="1"/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5pPr>
            <a:lvl6pPr marL="432465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6pPr>
            <a:lvl7pPr marL="864931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7pPr>
            <a:lvl8pPr marL="1297396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8pPr>
            <a:lvl9pPr marL="1729862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Click to edit Master title style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462977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596" y="1366346"/>
            <a:ext cx="4042833" cy="490833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buClrTx/>
              <a:defRPr sz="2300"/>
            </a:lvl2pPr>
            <a:lvl3pPr>
              <a:buClrTx/>
              <a:defRPr sz="1900"/>
            </a:lvl3pPr>
            <a:lvl4pPr>
              <a:buClrTx/>
              <a:defRPr sz="1700"/>
            </a:lvl4pPr>
            <a:lvl5pPr>
              <a:buClrTx/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572" y="1366346"/>
            <a:ext cx="4042833" cy="491884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buClrTx/>
              <a:defRPr sz="2300"/>
            </a:lvl2pPr>
            <a:lvl3pPr>
              <a:buClrTx/>
              <a:defRPr sz="1900"/>
            </a:lvl3pPr>
            <a:lvl4pPr>
              <a:buClrTx/>
              <a:defRPr sz="1700"/>
            </a:lvl4pPr>
            <a:lvl5pPr>
              <a:buClrTx/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70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596" y="1366346"/>
            <a:ext cx="4042833" cy="490833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buClrTx/>
              <a:defRPr sz="2300"/>
            </a:lvl2pPr>
            <a:lvl3pPr>
              <a:buClrTx/>
              <a:defRPr sz="1900"/>
            </a:lvl3pPr>
            <a:lvl4pPr>
              <a:buClrTx/>
              <a:defRPr sz="1700"/>
            </a:lvl4pPr>
            <a:lvl5pPr>
              <a:buClrTx/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572" y="1366346"/>
            <a:ext cx="4042833" cy="491884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buClrTx/>
              <a:defRPr sz="2300"/>
            </a:lvl2pPr>
            <a:lvl3pPr>
              <a:buClrTx/>
              <a:defRPr sz="1900"/>
            </a:lvl3pPr>
            <a:lvl4pPr>
              <a:buClrTx/>
              <a:defRPr sz="1700"/>
            </a:lvl4pPr>
            <a:lvl5pPr>
              <a:buClrTx/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974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05267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auto">
          <a:xfrm rot="5400000">
            <a:off x="1723292" y="3791243"/>
            <a:ext cx="569741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-1" y="3882693"/>
            <a:ext cx="914400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4563291" y="3882354"/>
            <a:ext cx="4580709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4580709" y="950059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6"/>
          </p:nvPr>
        </p:nvSpPr>
        <p:spPr>
          <a:xfrm>
            <a:off x="8708" y="950058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7"/>
          </p:nvPr>
        </p:nvSpPr>
        <p:spPr>
          <a:xfrm>
            <a:off x="-1" y="3878723"/>
            <a:ext cx="4563292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98335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50060"/>
            <a:ext cx="4563291" cy="5638747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rot="5400000">
            <a:off x="1723292" y="3791243"/>
            <a:ext cx="569741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563454" y="3882693"/>
            <a:ext cx="458054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8104" y="950060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63291" y="3882354"/>
            <a:ext cx="4563291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80936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21533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345"/>
            <a:ext cx="8229600" cy="5034455"/>
          </a:xfrm>
          <a:prstGeom prst="rect">
            <a:avLst/>
          </a:prstGeom>
        </p:spPr>
        <p:txBody>
          <a:bodyPr/>
          <a:lstStyle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064651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73535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10373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880"/>
            <a:ext cx="8229600" cy="5034455"/>
          </a:xfrm>
          <a:prstGeom prst="rect">
            <a:avLst/>
          </a:prstGeom>
        </p:spPr>
        <p:txBody>
          <a:bodyPr/>
          <a:lstStyle>
            <a:lvl1pPr marL="285750" indent="-285750" algn="l"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</a:defRPr>
            </a:lvl1pPr>
            <a:lvl2pPr marL="742950" indent="-285750" algn="l">
              <a:buFont typeface="Arial" panose="020B0604020202020204" pitchFamily="34" charset="0"/>
              <a:buChar char="•"/>
              <a:defRPr sz="1800"/>
            </a:lvl2pPr>
            <a:lvl3pPr marL="1081088" indent="-165100" algn="l">
              <a:buFont typeface="Arial" panose="020B0604020202020204" pitchFamily="34" charset="0"/>
              <a:buChar char="•"/>
              <a:defRPr sz="1800"/>
            </a:lvl3pPr>
            <a:lvl4pPr marL="1600200" indent="-228600" algn="l">
              <a:buFont typeface="Arial" panose="020B0604020202020204" pitchFamily="34" charset="0"/>
              <a:buChar char="•"/>
              <a:defRPr sz="1800"/>
            </a:lvl4pPr>
            <a:lvl5pPr marL="2001838" indent="-173038" algn="l"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79350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88111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345"/>
            <a:ext cx="8229600" cy="5034455"/>
          </a:xfrm>
          <a:prstGeom prst="rect">
            <a:avLst/>
          </a:prstGeom>
        </p:spPr>
        <p:txBody>
          <a:bodyPr/>
          <a:lstStyle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7295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225171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690" y="4406801"/>
            <a:ext cx="7772703" cy="1361777"/>
          </a:xfrm>
          <a:prstGeom prst="rect">
            <a:avLst/>
          </a:prstGeo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690" y="2906613"/>
            <a:ext cx="7772703" cy="150018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/>
            </a:lvl1pPr>
            <a:lvl2pPr marL="432465" indent="0">
              <a:buNone/>
              <a:defRPr sz="1700"/>
            </a:lvl2pPr>
            <a:lvl3pPr marL="864931" indent="0">
              <a:buNone/>
              <a:defRPr sz="1500"/>
            </a:lvl3pPr>
            <a:lvl4pPr marL="1297396" indent="0">
              <a:buNone/>
              <a:defRPr sz="1300"/>
            </a:lvl4pPr>
            <a:lvl5pPr marL="1729862" indent="0">
              <a:buNone/>
              <a:defRPr sz="1300"/>
            </a:lvl5pPr>
            <a:lvl6pPr marL="2162327" indent="0">
              <a:buNone/>
              <a:defRPr sz="1300"/>
            </a:lvl6pPr>
            <a:lvl7pPr marL="2594793" indent="0">
              <a:buNone/>
              <a:defRPr sz="1300"/>
            </a:lvl7pPr>
            <a:lvl8pPr marL="3027258" indent="0">
              <a:buNone/>
              <a:defRPr sz="1300"/>
            </a:lvl8pPr>
            <a:lvl9pPr marL="3459724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1"/>
          <p:cNvSpPr txBox="1">
            <a:spLocks/>
          </p:cNvSpPr>
          <p:nvPr userDrawn="1"/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5pPr>
            <a:lvl6pPr marL="432465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6pPr>
            <a:lvl7pPr marL="864931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7pPr>
            <a:lvl8pPr marL="1297396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8pPr>
            <a:lvl9pPr marL="1729862" algn="ctr" defTabSz="914485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660033"/>
                </a:solidFill>
                <a:latin typeface="Arial" charset="0"/>
              </a:defRPr>
            </a:lvl9pPr>
          </a:lstStyle>
          <a:p>
            <a:r>
              <a:rPr lang="en-US" kern="0"/>
              <a:t>Click to edit Master title style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1501904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596" y="1366346"/>
            <a:ext cx="4042833" cy="490833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buClrTx/>
              <a:defRPr sz="2300"/>
            </a:lvl2pPr>
            <a:lvl3pPr>
              <a:buClrTx/>
              <a:defRPr sz="1900"/>
            </a:lvl3pPr>
            <a:lvl4pPr>
              <a:buClrTx/>
              <a:defRPr sz="1700"/>
            </a:lvl4pPr>
            <a:lvl5pPr>
              <a:buClrTx/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572" y="1366346"/>
            <a:ext cx="4042833" cy="4918840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buClrTx/>
              <a:defRPr sz="2300"/>
            </a:lvl2pPr>
            <a:lvl3pPr>
              <a:buClrTx/>
              <a:defRPr sz="1900"/>
            </a:lvl3pPr>
            <a:lvl4pPr>
              <a:buClrTx/>
              <a:defRPr sz="1700"/>
            </a:lvl4pPr>
            <a:lvl5pPr>
              <a:buClrTx/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28603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8753395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auto">
          <a:xfrm rot="5400000">
            <a:off x="1723292" y="3791243"/>
            <a:ext cx="569741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-1" y="3882693"/>
            <a:ext cx="914400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4563291" y="3882354"/>
            <a:ext cx="4580709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4580709" y="950059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6"/>
          </p:nvPr>
        </p:nvSpPr>
        <p:spPr>
          <a:xfrm>
            <a:off x="8708" y="950058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7"/>
          </p:nvPr>
        </p:nvSpPr>
        <p:spPr>
          <a:xfrm>
            <a:off x="-1" y="3878723"/>
            <a:ext cx="4563292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479850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50060"/>
            <a:ext cx="4563291" cy="5638747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rot="5400000">
            <a:off x="1723292" y="3791243"/>
            <a:ext cx="569741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563454" y="3882693"/>
            <a:ext cx="458054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8104" y="950060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63291" y="3882354"/>
            <a:ext cx="4563291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44363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229047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345"/>
            <a:ext cx="8229600" cy="5034455"/>
          </a:xfrm>
          <a:prstGeom prst="rect">
            <a:avLst/>
          </a:prstGeom>
        </p:spPr>
        <p:txBody>
          <a:bodyPr/>
          <a:lstStyle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74572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943186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098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auto">
          <a:xfrm rot="5400000">
            <a:off x="1723292" y="3791243"/>
            <a:ext cx="569741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-1" y="3882693"/>
            <a:ext cx="9144001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4563291" y="3882354"/>
            <a:ext cx="4580709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4580709" y="950059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6"/>
          </p:nvPr>
        </p:nvSpPr>
        <p:spPr>
          <a:xfrm>
            <a:off x="8708" y="950058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7"/>
          </p:nvPr>
        </p:nvSpPr>
        <p:spPr>
          <a:xfrm>
            <a:off x="-1" y="3878723"/>
            <a:ext cx="4563292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4892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950060"/>
            <a:ext cx="4563291" cy="5638747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rot="5400000">
            <a:off x="1723292" y="3791243"/>
            <a:ext cx="569741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563454" y="3882693"/>
            <a:ext cx="458054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578104" y="950060"/>
            <a:ext cx="4563291" cy="2932293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63291" y="3882354"/>
            <a:ext cx="4563291" cy="2706454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buClrTx/>
              <a:defRPr sz="1400"/>
            </a:lvl2pPr>
            <a:lvl3pPr>
              <a:buClrTx/>
              <a:defRPr sz="1200"/>
            </a:lvl3pPr>
            <a:lvl4pPr>
              <a:buClrTx/>
              <a:defRPr sz="1100"/>
            </a:lvl4pPr>
            <a:lvl5pPr>
              <a:buClrTx/>
              <a:defRPr sz="11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0550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5648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345"/>
            <a:ext cx="8229600" cy="5034455"/>
          </a:xfrm>
          <a:prstGeom prst="rect">
            <a:avLst/>
          </a:prstGeom>
        </p:spPr>
        <p:txBody>
          <a:bodyPr/>
          <a:lstStyle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80984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306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rt_IPPS-A_Interior_Slide_Top_Bar_Final_RGB_150dpi.jpg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29"/>
          <a:stretch/>
        </p:blipFill>
        <p:spPr>
          <a:xfrm>
            <a:off x="0" y="0"/>
            <a:ext cx="7147932" cy="688848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66" t="34611" r="15488" b="32944"/>
          <a:stretch/>
        </p:blipFill>
        <p:spPr>
          <a:xfrm>
            <a:off x="6697980" y="0"/>
            <a:ext cx="2400300" cy="728763"/>
          </a:xfrm>
          <a:prstGeom prst="rect">
            <a:avLst/>
          </a:prstGeom>
        </p:spPr>
      </p:pic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0" y="6644693"/>
            <a:ext cx="9144000" cy="213307"/>
          </a:xfrm>
          <a:prstGeom prst="rect">
            <a:avLst/>
          </a:prstGeom>
          <a:solidFill>
            <a:schemeClr val="tx1"/>
          </a:solidFill>
          <a:ln w="28575"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30" tIns="45715" rIns="91430" bIns="45715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 userDrawn="1"/>
        </p:nvSpPr>
        <p:spPr bwMode="auto">
          <a:xfrm>
            <a:off x="0" y="6630393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Slide Number Placeholder 8"/>
          <p:cNvSpPr txBox="1">
            <a:spLocks/>
          </p:cNvSpPr>
          <p:nvPr userDrawn="1"/>
        </p:nvSpPr>
        <p:spPr>
          <a:xfrm>
            <a:off x="6964680" y="6554193"/>
            <a:ext cx="2133600" cy="381000"/>
          </a:xfrm>
          <a:prstGeom prst="rect">
            <a:avLst/>
          </a:prstGeom>
        </p:spPr>
        <p:txBody>
          <a:bodyPr lIns="91430" tIns="45715" rIns="91430" bIns="45715" anchor="ctr"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879E58-23A0-4A77-8FB5-76FAC61AC11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17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73" t="6920" r="13388"/>
          <a:stretch/>
        </p:blipFill>
        <p:spPr>
          <a:xfrm>
            <a:off x="165317" y="6668429"/>
            <a:ext cx="3111190" cy="167033"/>
          </a:xfrm>
          <a:prstGeom prst="rect">
            <a:avLst/>
          </a:prstGeom>
        </p:spPr>
      </p:pic>
      <p:sp>
        <p:nvSpPr>
          <p:cNvPr id="9" name="Text 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91194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  <p:sldLayoutId id="2147483927" r:id="rId12"/>
    <p:sldLayoutId id="2147483934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5pPr>
      <a:lvl6pPr marL="432465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6pPr>
      <a:lvl7pPr marL="864931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7pPr>
      <a:lvl8pPr marL="1297396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8pPr>
      <a:lvl9pPr marL="1729862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125000"/>
        <a:buNone/>
        <a:defRPr sz="24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 sz="2100">
          <a:solidFill>
            <a:schemeClr val="tx1"/>
          </a:solidFill>
          <a:latin typeface="+mn-lt"/>
        </a:defRPr>
      </a:lvl2pPr>
      <a:lvl3pPr marL="1081088" indent="-1651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>
          <a:solidFill>
            <a:schemeClr val="tx1"/>
          </a:solidFill>
          <a:latin typeface="+mn-lt"/>
        </a:defRPr>
      </a:lvl4pPr>
      <a:lvl5pPr marL="2001838" indent="-173038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5pPr>
      <a:lvl6pPr marL="2435622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6pPr>
      <a:lvl7pPr marL="2868087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7pPr>
      <a:lvl8pPr marL="3300553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8pPr>
      <a:lvl9pPr marL="3733018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465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931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7396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9862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2327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4793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258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9724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rt_IPPS-A_Interior_Slide_Top_Bar_Final_RGB_150dpi.jp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29"/>
          <a:stretch/>
        </p:blipFill>
        <p:spPr>
          <a:xfrm>
            <a:off x="0" y="0"/>
            <a:ext cx="7147932" cy="688848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66" t="34611" r="15488" b="32944"/>
          <a:stretch/>
        </p:blipFill>
        <p:spPr>
          <a:xfrm>
            <a:off x="6697980" y="0"/>
            <a:ext cx="2400300" cy="728763"/>
          </a:xfrm>
          <a:prstGeom prst="rect">
            <a:avLst/>
          </a:prstGeom>
        </p:spPr>
      </p:pic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0" y="6644693"/>
            <a:ext cx="9144000" cy="213307"/>
          </a:xfrm>
          <a:prstGeom prst="rect">
            <a:avLst/>
          </a:prstGeom>
          <a:solidFill>
            <a:schemeClr val="tx1"/>
          </a:solidFill>
          <a:ln w="28575"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30" tIns="45715" rIns="91430" bIns="45715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 userDrawn="1"/>
        </p:nvSpPr>
        <p:spPr bwMode="auto">
          <a:xfrm>
            <a:off x="0" y="6630393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Slide Number Placeholder 8"/>
          <p:cNvSpPr txBox="1">
            <a:spLocks/>
          </p:cNvSpPr>
          <p:nvPr userDrawn="1"/>
        </p:nvSpPr>
        <p:spPr>
          <a:xfrm>
            <a:off x="6964680" y="6554193"/>
            <a:ext cx="2133600" cy="381000"/>
          </a:xfrm>
          <a:prstGeom prst="rect">
            <a:avLst/>
          </a:prstGeom>
        </p:spPr>
        <p:txBody>
          <a:bodyPr lIns="91430" tIns="45715" rIns="91430" bIns="45715" anchor="ctr"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7517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5pPr>
      <a:lvl6pPr marL="432465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6pPr>
      <a:lvl7pPr marL="864931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7pPr>
      <a:lvl8pPr marL="1297396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8pPr>
      <a:lvl9pPr marL="1729862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125000"/>
        <a:buNone/>
        <a:defRPr sz="24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 sz="2100">
          <a:solidFill>
            <a:schemeClr val="tx1"/>
          </a:solidFill>
          <a:latin typeface="+mn-lt"/>
        </a:defRPr>
      </a:lvl2pPr>
      <a:lvl3pPr marL="1081088" indent="-1651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>
          <a:solidFill>
            <a:schemeClr val="tx1"/>
          </a:solidFill>
          <a:latin typeface="+mn-lt"/>
        </a:defRPr>
      </a:lvl4pPr>
      <a:lvl5pPr marL="2001838" indent="-173038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5pPr>
      <a:lvl6pPr marL="2435622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6pPr>
      <a:lvl7pPr marL="2868087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7pPr>
      <a:lvl8pPr marL="3300553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8pPr>
      <a:lvl9pPr marL="3733018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465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931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7396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9862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2327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4793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258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9724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rt_IPPS-A_Interior_Slide_Top_Bar_Final_RGB_150dpi.jpg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29"/>
          <a:stretch/>
        </p:blipFill>
        <p:spPr>
          <a:xfrm>
            <a:off x="0" y="0"/>
            <a:ext cx="7147932" cy="688848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66" t="34611" r="15488" b="32944"/>
          <a:stretch/>
        </p:blipFill>
        <p:spPr>
          <a:xfrm>
            <a:off x="6697980" y="0"/>
            <a:ext cx="2400300" cy="728763"/>
          </a:xfrm>
          <a:prstGeom prst="rect">
            <a:avLst/>
          </a:prstGeom>
        </p:spPr>
      </p:pic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0" y="6644693"/>
            <a:ext cx="9144000" cy="213307"/>
          </a:xfrm>
          <a:prstGeom prst="rect">
            <a:avLst/>
          </a:prstGeom>
          <a:solidFill>
            <a:schemeClr val="tx1"/>
          </a:solidFill>
          <a:ln w="28575"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30" tIns="45715" rIns="91430" bIns="45715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 userDrawn="1"/>
        </p:nvSpPr>
        <p:spPr bwMode="auto">
          <a:xfrm>
            <a:off x="0" y="6630393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Slide Number Placeholder 8"/>
          <p:cNvSpPr txBox="1">
            <a:spLocks/>
          </p:cNvSpPr>
          <p:nvPr userDrawn="1"/>
        </p:nvSpPr>
        <p:spPr>
          <a:xfrm>
            <a:off x="6964680" y="6554193"/>
            <a:ext cx="2133600" cy="381000"/>
          </a:xfrm>
          <a:prstGeom prst="rect">
            <a:avLst/>
          </a:prstGeom>
        </p:spPr>
        <p:txBody>
          <a:bodyPr lIns="91430" tIns="45715" rIns="91430" bIns="45715" anchor="ctr"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879E58-23A0-4A77-8FB5-76FAC61AC11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73" t="6920" r="13388"/>
          <a:stretch/>
        </p:blipFill>
        <p:spPr>
          <a:xfrm>
            <a:off x="165317" y="6668429"/>
            <a:ext cx="3111190" cy="167033"/>
          </a:xfrm>
          <a:prstGeom prst="rect">
            <a:avLst/>
          </a:prstGeom>
        </p:spPr>
      </p:pic>
      <p:sp>
        <p:nvSpPr>
          <p:cNvPr id="9" name="Text 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5pPr>
      <a:lvl6pPr marL="432465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6pPr>
      <a:lvl7pPr marL="864931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7pPr>
      <a:lvl8pPr marL="1297396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8pPr>
      <a:lvl9pPr marL="1729862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125000"/>
        <a:buNone/>
        <a:defRPr sz="24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 sz="2100">
          <a:solidFill>
            <a:schemeClr val="tx1"/>
          </a:solidFill>
          <a:latin typeface="+mn-lt"/>
        </a:defRPr>
      </a:lvl2pPr>
      <a:lvl3pPr marL="1081088" indent="-1651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>
          <a:solidFill>
            <a:schemeClr val="tx1"/>
          </a:solidFill>
          <a:latin typeface="+mn-lt"/>
        </a:defRPr>
      </a:lvl4pPr>
      <a:lvl5pPr marL="2001838" indent="-173038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5pPr>
      <a:lvl6pPr marL="2435622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6pPr>
      <a:lvl7pPr marL="2868087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7pPr>
      <a:lvl8pPr marL="3300553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8pPr>
      <a:lvl9pPr marL="3733018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465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931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7396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9862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2327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4793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258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9724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rt_IPPS-A_Interior_Slide_Top_Bar_Final_RGB_150dpi.jpg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29"/>
          <a:stretch/>
        </p:blipFill>
        <p:spPr>
          <a:xfrm>
            <a:off x="0" y="0"/>
            <a:ext cx="7147932" cy="688848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66" t="34611" r="15488" b="32944"/>
          <a:stretch/>
        </p:blipFill>
        <p:spPr>
          <a:xfrm>
            <a:off x="6697980" y="0"/>
            <a:ext cx="2400300" cy="728763"/>
          </a:xfrm>
          <a:prstGeom prst="rect">
            <a:avLst/>
          </a:prstGeom>
        </p:spPr>
      </p:pic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0" y="6644693"/>
            <a:ext cx="9144000" cy="213307"/>
          </a:xfrm>
          <a:prstGeom prst="rect">
            <a:avLst/>
          </a:prstGeom>
          <a:solidFill>
            <a:schemeClr val="tx1"/>
          </a:solidFill>
          <a:ln w="28575"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30" tIns="45715" rIns="91430" bIns="45715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 userDrawn="1"/>
        </p:nvSpPr>
        <p:spPr bwMode="auto">
          <a:xfrm>
            <a:off x="0" y="6630393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Slide Number Placeholder 8"/>
          <p:cNvSpPr txBox="1">
            <a:spLocks/>
          </p:cNvSpPr>
          <p:nvPr userDrawn="1"/>
        </p:nvSpPr>
        <p:spPr>
          <a:xfrm>
            <a:off x="6964680" y="6554193"/>
            <a:ext cx="2133600" cy="381000"/>
          </a:xfrm>
          <a:prstGeom prst="rect">
            <a:avLst/>
          </a:prstGeom>
        </p:spPr>
        <p:txBody>
          <a:bodyPr lIns="91430" tIns="45715" rIns="91430" bIns="45715" anchor="ctr"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879E58-23A0-4A77-8FB5-76FAC61AC11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1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73" t="6920" r="13388"/>
          <a:stretch/>
        </p:blipFill>
        <p:spPr>
          <a:xfrm>
            <a:off x="165317" y="6668429"/>
            <a:ext cx="3111190" cy="167033"/>
          </a:xfrm>
          <a:prstGeom prst="rect">
            <a:avLst/>
          </a:prstGeom>
        </p:spPr>
      </p:pic>
      <p:sp>
        <p:nvSpPr>
          <p:cNvPr id="9" name="Text Box 5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  <p:sldLayoutId id="2147483961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5pPr>
      <a:lvl6pPr marL="432465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6pPr>
      <a:lvl7pPr marL="864931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7pPr>
      <a:lvl8pPr marL="1297396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8pPr>
      <a:lvl9pPr marL="1729862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125000"/>
        <a:buNone/>
        <a:defRPr sz="24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 sz="2100">
          <a:solidFill>
            <a:schemeClr val="tx1"/>
          </a:solidFill>
          <a:latin typeface="+mn-lt"/>
        </a:defRPr>
      </a:lvl2pPr>
      <a:lvl3pPr marL="1081088" indent="-1651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>
          <a:solidFill>
            <a:schemeClr val="tx1"/>
          </a:solidFill>
          <a:latin typeface="+mn-lt"/>
        </a:defRPr>
      </a:lvl4pPr>
      <a:lvl5pPr marL="2001838" indent="-173038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5pPr>
      <a:lvl6pPr marL="2435622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6pPr>
      <a:lvl7pPr marL="2868087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7pPr>
      <a:lvl8pPr marL="3300553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8pPr>
      <a:lvl9pPr marL="3733018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465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931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7396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9862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2327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4793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258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9724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rt_IPPS-A_Interior_Slide_Top_Bar_Final_RGB_150dpi.jpg"/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29"/>
          <a:stretch/>
        </p:blipFill>
        <p:spPr>
          <a:xfrm>
            <a:off x="0" y="0"/>
            <a:ext cx="7147932" cy="688848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0132" y="0"/>
            <a:ext cx="6945268" cy="688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66" t="34611" r="15488" b="32944"/>
          <a:stretch/>
        </p:blipFill>
        <p:spPr>
          <a:xfrm>
            <a:off x="6697980" y="0"/>
            <a:ext cx="2400300" cy="728763"/>
          </a:xfrm>
          <a:prstGeom prst="rect">
            <a:avLst/>
          </a:prstGeom>
        </p:spPr>
      </p:pic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0" y="6644693"/>
            <a:ext cx="9144000" cy="213307"/>
          </a:xfrm>
          <a:prstGeom prst="rect">
            <a:avLst/>
          </a:prstGeom>
          <a:solidFill>
            <a:schemeClr val="tx1"/>
          </a:solidFill>
          <a:ln w="28575"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91430" tIns="45715" rIns="91430" bIns="45715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700" dirty="0">
              <a:solidFill>
                <a:srgbClr val="000000"/>
              </a:solidFill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 userDrawn="1"/>
        </p:nvSpPr>
        <p:spPr bwMode="auto">
          <a:xfrm>
            <a:off x="0" y="6630393"/>
            <a:ext cx="9144000" cy="25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493" tIns="43247" rIns="86493" bIns="43247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UNCLASSIFIED // FOUO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Slide Number Placeholder 8"/>
          <p:cNvSpPr txBox="1">
            <a:spLocks/>
          </p:cNvSpPr>
          <p:nvPr userDrawn="1"/>
        </p:nvSpPr>
        <p:spPr>
          <a:xfrm>
            <a:off x="6964680" y="6554193"/>
            <a:ext cx="2133600" cy="381000"/>
          </a:xfrm>
          <a:prstGeom prst="rect">
            <a:avLst/>
          </a:prstGeom>
        </p:spPr>
        <p:txBody>
          <a:bodyPr lIns="91430" tIns="45715" rIns="91430" bIns="45715" anchor="ctr"/>
          <a:lstStyle/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A879E58-23A0-4A77-8FB5-76FAC61AC11D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73" t="6920" r="13388"/>
          <a:stretch/>
        </p:blipFill>
        <p:spPr>
          <a:xfrm>
            <a:off x="165317" y="6668429"/>
            <a:ext cx="3111190" cy="16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95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64" r:id="rId2"/>
    <p:sldLayoutId id="2147483965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1" r:id="rId9"/>
    <p:sldLayoutId id="2147483972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5pPr>
      <a:lvl6pPr marL="432465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6pPr>
      <a:lvl7pPr marL="864931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7pPr>
      <a:lvl8pPr marL="1297396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8pPr>
      <a:lvl9pPr marL="1729862" algn="ctr" defTabSz="914485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660033"/>
          </a:solidFill>
          <a:latin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SzPct val="125000"/>
        <a:buNone/>
        <a:defRPr sz="24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 sz="2100">
          <a:solidFill>
            <a:schemeClr val="tx1"/>
          </a:solidFill>
          <a:latin typeface="+mn-lt"/>
        </a:defRPr>
      </a:lvl2pPr>
      <a:lvl3pPr marL="1081088" indent="-1651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–"/>
        <a:defRPr>
          <a:solidFill>
            <a:schemeClr val="tx1"/>
          </a:solidFill>
          <a:latin typeface="+mn-lt"/>
        </a:defRPr>
      </a:lvl4pPr>
      <a:lvl5pPr marL="2001838" indent="-173038" algn="l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5pPr>
      <a:lvl6pPr marL="2435622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6pPr>
      <a:lvl7pPr marL="2868087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7pPr>
      <a:lvl8pPr marL="3300553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8pPr>
      <a:lvl9pPr marL="3733018" indent="-174187" algn="l" defTabSz="914485" rtl="0" eaLnBrk="1" fontAlgn="base" hangingPunct="1">
        <a:spcBef>
          <a:spcPct val="20000"/>
        </a:spcBef>
        <a:spcAft>
          <a:spcPct val="0"/>
        </a:spcAft>
        <a:buClr>
          <a:srgbClr val="660033"/>
        </a:buClr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2465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64931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97396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9862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62327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94793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27258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59724" algn="l" defTabSz="86493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290" y="2670130"/>
            <a:ext cx="5860768" cy="1323439"/>
          </a:xfr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atin typeface="+mj-ea"/>
                <a:cs typeface="+mj-ea"/>
              </a:rPr>
              <a:t>Managing Attachments</a:t>
            </a:r>
            <a:br>
              <a:rPr lang="en-US" sz="4000" dirty="0">
                <a:latin typeface="+mj-ea"/>
                <a:cs typeface="+mj-ea"/>
              </a:rPr>
            </a:br>
            <a:r>
              <a:rPr lang="en-US" sz="4000" dirty="0">
                <a:latin typeface="+mj-ea"/>
                <a:cs typeface="+mj-ea"/>
              </a:rPr>
              <a:t>AWCTS/ARCS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1321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DB6002-5291-4C52-AC2A-06D4E5B67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420 of the 450 GB of AWCTS data is ATTACHMENTS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Need to limit future database bloat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As of 17 April 2021, AWCTS will limit attachment document size to 2MB</a:t>
            </a:r>
          </a:p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88E4F7-EAF4-4C96-96A2-9854EBAD8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</p:spTree>
    <p:extLst>
      <p:ext uri="{BB962C8B-B14F-4D97-AF65-F5344CB8AC3E}">
        <p14:creationId xmlns:p14="http://schemas.microsoft.com/office/powerpoint/2010/main" val="286695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ED5A6D-CA03-49EA-955C-82ED6DFDC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Ensure settings on your scanner are less than 300dpi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Aim for file size &lt; 1MB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File explorer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Properties (right click and select “Properties”)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4DD19B-15B1-4662-90E8-5FA3BDBE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size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BC5503-E41F-4E63-8D06-FCEFEDD09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905" y="2786071"/>
            <a:ext cx="6876190" cy="19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879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ED5A6D-CA03-49EA-955C-82ED6DFDC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Adobe Acrobat use Save as Other – Reduced Size PDF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4DD19B-15B1-4662-90E8-5FA3BDBE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file size - Acrobat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434F05-5F42-45D2-A326-925A9489E3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632" y="3029429"/>
            <a:ext cx="4380924" cy="287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74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ED5A6D-CA03-49EA-955C-82ED6DFDC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For large files that can’t be reduced enough using the Reduced Size function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Save as JPG </a:t>
            </a:r>
          </a:p>
          <a:p>
            <a:pPr marL="1423988" lvl="2" indent="-342900">
              <a:buFont typeface="Arial" panose="020B0604020202020204" pitchFamily="34" charset="0"/>
              <a:buChar char="•"/>
            </a:pPr>
            <a:r>
              <a:rPr lang="en-US" dirty="0"/>
              <a:t>In Acrobat, Save As</a:t>
            </a:r>
          </a:p>
          <a:p>
            <a:pPr marL="1423988" lvl="2" indent="-342900">
              <a:buFont typeface="Arial" panose="020B0604020202020204" pitchFamily="34" charset="0"/>
              <a:buChar char="•"/>
            </a:pPr>
            <a:r>
              <a:rPr lang="en-US" dirty="0"/>
              <a:t>Select JPG as file type</a:t>
            </a:r>
          </a:p>
          <a:p>
            <a:pPr marL="1423988" lvl="2" indent="-342900">
              <a:buFont typeface="Arial" panose="020B0604020202020204" pitchFamily="34" charset="0"/>
              <a:buChar char="•"/>
            </a:pPr>
            <a:r>
              <a:rPr lang="en-US" dirty="0"/>
              <a:t>Click “Settings”</a:t>
            </a:r>
          </a:p>
          <a:p>
            <a:pPr marL="1423988" lvl="2" indent="-342900">
              <a:buFont typeface="Arial" panose="020B0604020202020204" pitchFamily="34" charset="0"/>
              <a:buChar char="•"/>
            </a:pPr>
            <a:r>
              <a:rPr lang="en-US" dirty="0"/>
              <a:t>Select Minimum quality for gray scale and color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Locate .JPG in files and open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Save back to PDF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4DD19B-15B1-4662-90E8-5FA3BDBE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file size if PDF too large</a:t>
            </a:r>
          </a:p>
        </p:txBody>
      </p:sp>
    </p:spTree>
    <p:extLst>
      <p:ext uri="{BB962C8B-B14F-4D97-AF65-F5344CB8AC3E}">
        <p14:creationId xmlns:p14="http://schemas.microsoft.com/office/powerpoint/2010/main" val="2120238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2ED5A6D-CA03-49EA-955C-82ED6DFDC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Save file as .PNG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Save .PNG file as .PDF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 reduce Size PDF to reduce file size further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10858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4DD19B-15B1-4662-90E8-5FA3BDBE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Reducing file size - photos</a:t>
            </a:r>
          </a:p>
        </p:txBody>
      </p:sp>
    </p:spTree>
    <p:extLst>
      <p:ext uri="{BB962C8B-B14F-4D97-AF65-F5344CB8AC3E}">
        <p14:creationId xmlns:p14="http://schemas.microsoft.com/office/powerpoint/2010/main" val="238519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Picture 4" descr="PowePoint-Home-for-Health-slide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Army_Medicine_Logo_Without_Tagline_JPEG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71703" y="945927"/>
            <a:ext cx="3800595" cy="3541986"/>
          </a:xfrm>
          <a:prstGeom prst="rect">
            <a:avLst/>
          </a:prstGeom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2103383" y="4723701"/>
            <a:ext cx="4937234" cy="700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6" tIns="45708" rIns="91416" bIns="4570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0" cap="none" spc="0" normalizeH="0" noProof="0" dirty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Closing Comments</a:t>
            </a:r>
            <a:endParaRPr kumimoji="0" lang="en-US" sz="3000" b="0" i="0" u="none" strike="noStrike" kern="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9028724"/>
      </p:ext>
    </p:extLst>
  </p:cSld>
  <p:clrMapOvr>
    <a:masterClrMapping/>
  </p:clrMapOvr>
</p:sld>
</file>

<file path=ppt/theme/theme1.xml><?xml version="1.0" encoding="utf-8"?>
<a:theme xmlns:a="http://schemas.openxmlformats.org/drawingml/2006/main" name="6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1246B6D21B304CBAA3EA3EBE851AC8" ma:contentTypeVersion="4" ma:contentTypeDescription="Create a new document." ma:contentTypeScope="" ma:versionID="cdbaafea529655b055d1d62bf35d144c">
  <xsd:schema xmlns:xsd="http://www.w3.org/2001/XMLSchema" xmlns:xs="http://www.w3.org/2001/XMLSchema" xmlns:p="http://schemas.microsoft.com/office/2006/metadata/properties" xmlns:ns2="78296ab5-9f4d-4f6d-8be6-00be5ff07a9b" xmlns:ns3="2ecf1974-3d3a-4e70-9f1f-5da3eac96683" xmlns:ns4="90e0fc3a-106c-4cb0-8830-996bf9bc7b27" targetNamespace="http://schemas.microsoft.com/office/2006/metadata/properties" ma:root="true" ma:fieldsID="029fa14fdb14f403c91e1043be8c771a" ns2:_="" ns3:_="" ns4:_="">
    <xsd:import namespace="78296ab5-9f4d-4f6d-8be6-00be5ff07a9b"/>
    <xsd:import namespace="2ecf1974-3d3a-4e70-9f1f-5da3eac96683"/>
    <xsd:import namespace="90e0fc3a-106c-4cb0-8830-996bf9bc7b2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onth" minOccurs="0"/>
                <xsd:element ref="ns3:Year" minOccurs="0"/>
                <xsd:element ref="ns3:Category" minOccurs="0"/>
                <xsd:element ref="ns4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296ab5-9f4d-4f6d-8be6-00be5ff07a9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cf1974-3d3a-4e70-9f1f-5da3eac96683" elementFormDefault="qualified">
    <xsd:import namespace="http://schemas.microsoft.com/office/2006/documentManagement/types"/>
    <xsd:import namespace="http://schemas.microsoft.com/office/infopath/2007/PartnerControls"/>
    <xsd:element name="Month" ma:index="11" nillable="true" ma:displayName="Month" ma:format="Dropdown" ma:internalName="Month">
      <xsd:simpleType>
        <xsd:restriction base="dms:Choice">
          <xsd:enumeration value="01 - January"/>
          <xsd:enumeration value="02 - February"/>
          <xsd:enumeration value="03 - March"/>
          <xsd:enumeration value="04 - April"/>
          <xsd:enumeration value="05 - May"/>
          <xsd:enumeration value="06 - June"/>
          <xsd:enumeration value="07 - July"/>
          <xsd:enumeration value="08 - August"/>
          <xsd:enumeration value="09 - September"/>
          <xsd:enumeration value="10 - October"/>
          <xsd:enumeration value="11 - November"/>
          <xsd:enumeration value="12 - December"/>
        </xsd:restriction>
      </xsd:simpleType>
    </xsd:element>
    <xsd:element name="Year" ma:index="12" nillable="true" ma:displayName="Year" ma:description="2020&#10;2019&#10;2018" ma:internalName="Year">
      <xsd:simpleType>
        <xsd:restriction base="dms:Text">
          <xsd:maxLength value="255"/>
        </xsd:restriction>
      </xsd:simpleType>
    </xsd:element>
    <xsd:element name="Category" ma:index="13" nillable="true" ma:displayName="Category" ma:default="*Current Ops &amp; Plans Slides" ma:format="Dropdown" ma:internalName="Category">
      <xsd:simpleType>
        <xsd:restriction base="dms:Choice">
          <xsd:enumeration value="*Current Ops &amp; Plans Slides"/>
          <xsd:enumeration value="**HOW TO update Ops &amp; Plans Slides"/>
          <xsd:enumeration value="***ARCHIVED Ops &amp; Plans Slide Deck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e0fc3a-106c-4cb0-8830-996bf9bc7b2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8296ab5-9f4d-4f6d-8be6-00be5ff07a9b">XNW4ZXK6YECN-776824610-37</_dlc_DocId>
    <_dlc_DocIdUrl xmlns="78296ab5-9f4d-4f6d-8be6-00be5ff07a9b">
      <Url>https://army.deps.mil/army/sites/arcp/sync/action/_layouts/15/DocIdRedir.aspx?ID=XNW4ZXK6YECN-776824610-37</Url>
      <Description>XNW4ZXK6YECN-776824610-37</Description>
    </_dlc_DocIdUrl>
    <Month xmlns="2ecf1974-3d3a-4e70-9f1f-5da3eac96683">01 - January</Month>
    <Year xmlns="2ecf1974-3d3a-4e70-9f1f-5da3eac96683">2019</Year>
    <Category xmlns="2ecf1974-3d3a-4e70-9f1f-5da3eac96683">*Current Ops &amp; Plans Slides</Category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8705D5-7815-4A8E-9E95-CE2D201B08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296ab5-9f4d-4f6d-8be6-00be5ff07a9b"/>
    <ds:schemaRef ds:uri="2ecf1974-3d3a-4e70-9f1f-5da3eac96683"/>
    <ds:schemaRef ds:uri="90e0fc3a-106c-4cb0-8830-996bf9bc7b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312281-7C4A-430B-91FC-37943F50D44A}">
  <ds:schemaRefs>
    <ds:schemaRef ds:uri="http://schemas.microsoft.com/office/infopath/2007/PartnerControls"/>
    <ds:schemaRef ds:uri="90e0fc3a-106c-4cb0-8830-996bf9bc7b27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78296ab5-9f4d-4f6d-8be6-00be5ff07a9b"/>
    <ds:schemaRef ds:uri="http://purl.org/dc/elements/1.1/"/>
    <ds:schemaRef ds:uri="2ecf1974-3d3a-4e70-9f1f-5da3eac9668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476137F-A5AB-4CA2-84F9-1C7C0C5128B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B8B19C70-5D90-4C45-BC01-DE5D74AAFD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92696</TotalTime>
  <Words>168</Words>
  <Application>Microsoft Office PowerPoint</Application>
  <PresentationFormat>On-screen Show (4:3)</PresentationFormat>
  <Paragraphs>49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6_Default Design</vt:lpstr>
      <vt:lpstr>7_Default Design</vt:lpstr>
      <vt:lpstr>8_Default Design</vt:lpstr>
      <vt:lpstr>9_Default Design</vt:lpstr>
      <vt:lpstr>2_Default Design</vt:lpstr>
      <vt:lpstr>Managing Attachments AWCTS/ARCS</vt:lpstr>
      <vt:lpstr>Problem Statement</vt:lpstr>
      <vt:lpstr>File size</vt:lpstr>
      <vt:lpstr>Reducing file size - Acrobat</vt:lpstr>
      <vt:lpstr>Reducing file size if PDF too large</vt:lpstr>
      <vt:lpstr>Reducing file size - photos</vt:lpstr>
      <vt:lpstr>PowerPoint Presentation</vt:lpstr>
    </vt:vector>
  </TitlesOfParts>
  <Company>OTSG, U.S.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ARCP OPS AND PLANS MEETING</dc:title>
  <dc:creator>raymond.j.jablonka.mil@mail.mil;samuel.l.lashley.mil@mail.mil</dc:creator>
  <cp:lastModifiedBy>Tessa</cp:lastModifiedBy>
  <cp:revision>4735</cp:revision>
  <cp:lastPrinted>2021-01-21T14:55:29Z</cp:lastPrinted>
  <dcterms:created xsi:type="dcterms:W3CDTF">2006-01-23T14:59:19Z</dcterms:created>
  <dcterms:modified xsi:type="dcterms:W3CDTF">2021-04-08T18:20:31Z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0x0101004A1246B6D21B304CBAA3EA3EBE851AC8</vt:lpwstr>
  </property>
  <property fmtid="{D5CDD505-2E9C-101B-9397-08002B2CF9AE}" pid="3" name="_dlc_DocIdItemGuid">
    <vt:lpwstr>62f274c9-914e-4e40-8fba-c9c16b202822</vt:lpwstr>
  </property>
  <property fmtid="{D5CDD505-2E9C-101B-9397-08002B2CF9AE}" pid="4" name="_NewReviewCycle">
    <vt:lpwstr/>
  </property>
</Properties>
</file>